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64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2025-2026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2025)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020806" y="5039224"/>
            <a:ext cx="2166000" cy="85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No School </a:t>
            </a:r>
            <a:r>
              <a:rPr lang="en-US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Students </a:t>
            </a: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845733615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821630648"/>
              </p:ext>
            </p:extLst>
          </p:nvPr>
        </p:nvGraphicFramePr>
        <p:xfrm>
          <a:off x="4205369" y="529551"/>
          <a:ext cx="1900150" cy="1684603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1770744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453081673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2025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165078819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593219853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881654577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4048930203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3467917054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2026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788390192"/>
              </p:ext>
            </p:extLst>
          </p:nvPr>
        </p:nvGraphicFramePr>
        <p:xfrm>
          <a:off x="2201875" y="5946726"/>
          <a:ext cx="1900669" cy="1661082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9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2026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5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16659" y="1918076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2025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18-22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  First Day of School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    Labor 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 Veterans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27-28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22-26 Winter Break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23781" y="2266506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026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16-20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20-24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marL="228600" lvl="0" indent="-228600">
              <a:buAutoNum type="arabicPlain" startAt="19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29-30    Start of 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1-3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24-28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</a:t>
            </a: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35337" y="1047761"/>
            <a:ext cx="3282551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Residential, Intermediate and Severe Programs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0292622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2026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111440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2026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  <p:graphicFrame>
        <p:nvGraphicFramePr>
          <p:cNvPr id="2" name="Google Shape;66;p13">
            <a:extLst>
              <a:ext uri="{FF2B5EF4-FFF2-40B4-BE49-F238E27FC236}">
                <a16:creationId xmlns:a16="http://schemas.microsoft.com/office/drawing/2014/main" id="{C9CE7E62-9F11-8AAC-5734-AA7BE5A131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863831"/>
              </p:ext>
            </p:extLst>
          </p:nvPr>
        </p:nvGraphicFramePr>
        <p:xfrm>
          <a:off x="187903" y="538377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</a:rPr>
                        <a:t>August 2025</a:t>
                      </a:r>
                      <a:endParaRPr lang="en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69;p13">
            <a:extLst>
              <a:ext uri="{FF2B5EF4-FFF2-40B4-BE49-F238E27FC236}">
                <a16:creationId xmlns:a16="http://schemas.microsoft.com/office/drawing/2014/main" id="{76EC449E-ACEB-BCA8-E7D2-79EABB68F906}"/>
              </a:ext>
            </a:extLst>
          </p:cNvPr>
          <p:cNvSpPr txBox="1"/>
          <p:nvPr/>
        </p:nvSpPr>
        <p:spPr>
          <a:xfrm>
            <a:off x="6176466" y="1475634"/>
            <a:ext cx="3615570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F1A2931B-A5BA-8E2C-F09D-0B5A896132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436" y="1490905"/>
            <a:ext cx="3766689" cy="73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3427DB-806F-6D65-0E16-B3005E9B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87" y="485087"/>
            <a:ext cx="2371550" cy="70110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F0BDA9-C519-D330-8252-7D016B49ECB4}"/>
              </a:ext>
            </a:extLst>
          </p:cNvPr>
          <p:cNvSpPr txBox="1">
            <a:spLocks/>
          </p:cNvSpPr>
          <p:nvPr/>
        </p:nvSpPr>
        <p:spPr>
          <a:xfrm>
            <a:off x="425997" y="1269313"/>
            <a:ext cx="9372600" cy="211812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87ED5EE-917C-A055-355F-BE54CB0FA2A4}"/>
              </a:ext>
            </a:extLst>
          </p:cNvPr>
          <p:cNvSpPr txBox="1">
            <a:spLocks/>
          </p:cNvSpPr>
          <p:nvPr/>
        </p:nvSpPr>
        <p:spPr>
          <a:xfrm>
            <a:off x="578397" y="1421713"/>
            <a:ext cx="9372600" cy="2118123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r>
              <a:rPr lang="en-US" sz="1200" b="1" dirty="0"/>
              <a:t>*Designated school/holidays are not mandatory. Participation in holidays/vacations is based on a visit schedule developed by each family. </a:t>
            </a:r>
          </a:p>
          <a:p>
            <a:endParaRPr lang="en-US" sz="1200" b="1" dirty="0"/>
          </a:p>
          <a:p>
            <a:r>
              <a:rPr lang="en-US" sz="1200" b="1" dirty="0"/>
              <a:t>*MA DESE and NY regulations require that students cannot be away from the program for longer than 14 consecutive days.  </a:t>
            </a:r>
          </a:p>
          <a:p>
            <a:endParaRPr lang="en-US" sz="1200" b="1" dirty="0"/>
          </a:p>
          <a:p>
            <a:r>
              <a:rPr lang="en-US" sz="1200" b="1" dirty="0"/>
              <a:t>*If a student is out for 5 consecutive days (excluding scheduled vacations, holidays, and weekend days) NECC notifies the funding district. </a:t>
            </a:r>
          </a:p>
          <a:p>
            <a:endParaRPr lang="en-US" sz="1200" b="1" dirty="0">
              <a:latin typeface="Arial" panose="020B0604020202020204" pitchFamily="34" charset="0"/>
            </a:endParaRPr>
          </a:p>
          <a:p>
            <a:r>
              <a:rPr lang="en-US" sz="1200" b="1" dirty="0"/>
              <a:t>*The Lunar New Year and Diwali are celebrated as official holidays for NY Students. </a:t>
            </a:r>
            <a:endParaRPr lang="en-US" sz="1200" b="1" dirty="0">
              <a:latin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</a:rPr>
              <a:t>*CT DDS funded student cannot be away from the program for more that eighteen “out-of-bed” days for the year.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9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606</Words>
  <Application>Microsoft Office PowerPoint</Application>
  <PresentationFormat>Custom</PresentationFormat>
  <Paragraphs>423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74</cp:revision>
  <dcterms:modified xsi:type="dcterms:W3CDTF">2025-04-15T17:43:13Z</dcterms:modified>
</cp:coreProperties>
</file>