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99FF"/>
    <a:srgbClr val="00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128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3939803831"/>
              </p:ext>
            </p:extLst>
          </p:nvPr>
        </p:nvGraphicFramePr>
        <p:xfrm>
          <a:off x="19941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2024-2025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2, 2023)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917334" y="6453210"/>
            <a:ext cx="2166000" cy="852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No School </a:t>
            </a:r>
            <a:r>
              <a:rPr lang="en-US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Students </a:t>
            </a:r>
          </a:p>
          <a:p>
            <a:pPr algn="ctr">
              <a:lnSpc>
                <a:spcPct val="115000"/>
              </a:lnSpc>
            </a:pP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703964140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3826960497"/>
              </p:ext>
            </p:extLst>
          </p:nvPr>
        </p:nvGraphicFramePr>
        <p:xfrm>
          <a:off x="4205369" y="529551"/>
          <a:ext cx="1900150" cy="1684603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3375238679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2418950906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564175212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761912413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1266540868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2638309017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2259633354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2025 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3604439848"/>
              </p:ext>
            </p:extLst>
          </p:nvPr>
        </p:nvGraphicFramePr>
        <p:xfrm>
          <a:off x="22023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16659" y="2240111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2024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lain" startAt="26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Day of School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marL="228600" lvl="0" indent="-228600">
              <a:buAutoNum type="arabicPlain" startAt="2"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Labor 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Veterans Day (observed)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28-29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23-27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 Break</a:t>
            </a:r>
          </a:p>
          <a:p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23781" y="2266506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025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17-21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21-25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marL="228600" lvl="0" indent="-228600">
              <a:buAutoNum type="arabicPlain" startAt="19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   Start of 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1-4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18-22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102319" y="1047761"/>
            <a:ext cx="3615570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Residential, Intermediate and Severe Programs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6949887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924971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2025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  <p:pic>
        <p:nvPicPr>
          <p:cNvPr id="2" name="table">
            <a:extLst>
              <a:ext uri="{FF2B5EF4-FFF2-40B4-BE49-F238E27FC236}">
                <a16:creationId xmlns:a16="http://schemas.microsoft.com/office/drawing/2014/main" id="{8754C43B-260B-4E04-F48E-7793A08EA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1742" y="1584413"/>
            <a:ext cx="3766689" cy="73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3427DB-806F-6D65-0E16-B3005E9B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87" y="485087"/>
            <a:ext cx="2371550" cy="70110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F0BDA9-C519-D330-8252-7D016B49ECB4}"/>
              </a:ext>
            </a:extLst>
          </p:cNvPr>
          <p:cNvSpPr txBox="1">
            <a:spLocks/>
          </p:cNvSpPr>
          <p:nvPr/>
        </p:nvSpPr>
        <p:spPr>
          <a:xfrm>
            <a:off x="425997" y="1269313"/>
            <a:ext cx="9372600" cy="211812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r>
              <a:rPr lang="en-US" sz="1200" b="1" dirty="0"/>
              <a:t>*Designated vacation and holidays are not mandatory. Participation in holidays/vacations is based on a visit schedule developed by each family. </a:t>
            </a:r>
          </a:p>
          <a:p>
            <a:endParaRPr lang="en-US" sz="1200" b="1" dirty="0"/>
          </a:p>
          <a:p>
            <a:r>
              <a:rPr lang="en-US" sz="1200" b="1" dirty="0"/>
              <a:t>*MA DESE and NY regulations require that students cannot be away from the program for longer than 14 consecutive days.  </a:t>
            </a:r>
          </a:p>
          <a:p>
            <a:endParaRPr lang="en-US" sz="1200" b="1" dirty="0"/>
          </a:p>
          <a:p>
            <a:r>
              <a:rPr lang="en-US" sz="1200" b="1" dirty="0"/>
              <a:t>*If a student is out for 5 consecutive days, 5 days in a month, and/or 20 days per academic year (excluding scheduled vacations, holidays, and weekend days) NECC notifies the funding district. </a:t>
            </a:r>
          </a:p>
          <a:p>
            <a:endParaRPr lang="en-US" sz="1200" b="1" dirty="0">
              <a:latin typeface="Arial" panose="020B0604020202020204" pitchFamily="34" charset="0"/>
            </a:endParaRPr>
          </a:p>
          <a:p>
            <a:r>
              <a:rPr lang="en-US" sz="1200" b="1" dirty="0"/>
              <a:t>*The Lunar New Year and Diwali are celebrated as official holidays for NY Students. </a:t>
            </a:r>
            <a:endParaRPr lang="en-US" sz="1200" b="1" dirty="0">
              <a:latin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</a:rPr>
              <a:t>*CT DDS funded student cannot be away from the program for more that eighteen “out-of-bed” days for the year.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9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624</Words>
  <Application>Microsoft Office PowerPoint</Application>
  <PresentationFormat>Custom</PresentationFormat>
  <Paragraphs>427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69</cp:revision>
  <dcterms:modified xsi:type="dcterms:W3CDTF">2024-08-30T14:46:59Z</dcterms:modified>
</cp:coreProperties>
</file>