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94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539119831"/>
              </p:ext>
            </p:extLst>
          </p:nvPr>
        </p:nvGraphicFramePr>
        <p:xfrm>
          <a:off x="19941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2023-2024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2, 2023)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917334" y="6564690"/>
            <a:ext cx="2166000" cy="85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Recommended Home Visits for Students</a:t>
            </a: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202963544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4096604548"/>
              </p:ext>
            </p:extLst>
          </p:nvPr>
        </p:nvGraphicFramePr>
        <p:xfrm>
          <a:off x="420536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076050960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92125702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643730686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06112132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669659382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916739113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3684783521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2024 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941200339"/>
              </p:ext>
            </p:extLst>
          </p:nvPr>
        </p:nvGraphicFramePr>
        <p:xfrm>
          <a:off x="22023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85815" y="2504208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2023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21-25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 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Day of School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     Labor 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 Veterans Day (observed)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23-24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26-29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 Break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167626" y="2888557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024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15-19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   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1-5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216659" y="1047761"/>
            <a:ext cx="3501229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Residential, Intermediate and Severe Programs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039648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777835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  <p:graphicFrame>
        <p:nvGraphicFramePr>
          <p:cNvPr id="2" name="Google Shape;70;p13">
            <a:extLst>
              <a:ext uri="{FF2B5EF4-FFF2-40B4-BE49-F238E27FC236}">
                <a16:creationId xmlns:a16="http://schemas.microsoft.com/office/drawing/2014/main" id="{118FADE1-4BEF-CC6B-DE13-F917DC6BB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5913430"/>
              </p:ext>
            </p:extLst>
          </p:nvPr>
        </p:nvGraphicFramePr>
        <p:xfrm>
          <a:off x="6208344" y="1654301"/>
          <a:ext cx="3766689" cy="733500"/>
        </p:xfrm>
        <a:graphic>
          <a:graphicData uri="http://schemas.openxmlformats.org/drawingml/2006/table">
            <a:tbl>
              <a:tblPr bandRow="1">
                <a:noFill/>
                <a:tableStyleId>{1F3C22BC-1135-45BD-947D-45C0E3325D97}</a:tableStyleId>
              </a:tblPr>
              <a:tblGrid>
                <a:gridCol w="3766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760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NECC Residential, Intermediate, and Severe Programs are open 365 days a year. For families wishing to schedule home visits for holidays/vacations, we recommend the following:</a:t>
                      </a:r>
                      <a:endParaRPr sz="1000" b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3427DB-806F-6D65-0E16-B3005E9BD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87" y="485087"/>
            <a:ext cx="2371550" cy="70110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F0BDA9-C519-D330-8252-7D016B49ECB4}"/>
              </a:ext>
            </a:extLst>
          </p:cNvPr>
          <p:cNvSpPr txBox="1">
            <a:spLocks/>
          </p:cNvSpPr>
          <p:nvPr/>
        </p:nvSpPr>
        <p:spPr>
          <a:xfrm>
            <a:off x="425997" y="1269313"/>
            <a:ext cx="9372600" cy="211812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200" b="1" dirty="0"/>
          </a:p>
          <a:p>
            <a:r>
              <a:rPr lang="en-US" sz="1200" b="1" dirty="0"/>
              <a:t>*Designated school/holidays are not mandatory. Participation in holidays/vacations is based on a visit schedule developed by each family. </a:t>
            </a:r>
          </a:p>
          <a:p>
            <a:endParaRPr lang="en-US" sz="1200" b="1" dirty="0"/>
          </a:p>
          <a:p>
            <a:r>
              <a:rPr lang="en-US" sz="1200" b="1" dirty="0"/>
              <a:t>*MA DESE and NY regulations require that students cannot be away from the program for longer than 14 consecutive days.  </a:t>
            </a:r>
          </a:p>
          <a:p>
            <a:endParaRPr lang="en-US" sz="1200" b="1" dirty="0"/>
          </a:p>
          <a:p>
            <a:r>
              <a:rPr lang="en-US" sz="1200" b="1" dirty="0"/>
              <a:t>*If a student is out for 5 consecutive days (excluding scheduled vacations, holidays, and weekend days) NECC notifies the funding district. </a:t>
            </a:r>
          </a:p>
          <a:p>
            <a:endParaRPr lang="en-US" sz="1200" b="1" dirty="0">
              <a:latin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</a:rPr>
              <a:t>*CT DDS funded student cannot be away from the program for more that eighteen “out-of-bed” days for the year.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97855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631</Words>
  <Application>Microsoft Office PowerPoint</Application>
  <PresentationFormat>Custom</PresentationFormat>
  <Paragraphs>421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51</cp:revision>
  <dcterms:modified xsi:type="dcterms:W3CDTF">2023-03-07T18:17:52Z</dcterms:modified>
</cp:coreProperties>
</file>